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D249266-DA85-4066-922F-A2E17965E22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656B76A-FB08-4F2B-851C-0DD9D12663A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A280E6-9A47-4327-8BBC-D870F0BEE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C21227-DF8C-4471-B620-12AA44D80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09467F1-48CF-4679-A426-13EEAF794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27490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F2F903-1BFC-4041-BE11-4BCCCAB40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E12A5A09-386F-49D4-87C2-7F7404618E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8CD3C-7F9F-470A-80B8-6DBB6BD87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50D0D9B-74E6-4856-AE8A-CB0720494E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B1D2D69-83A0-4454-BE8F-8D0F772811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61966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8D194A0-234D-49FD-8F7D-E91137BF2A3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1C0304A-AECD-422C-A7EB-B0920ED898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D2C25A-C350-41C2-9F75-4333FCD89B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E33F71F-5D09-4A7B-8E3E-869A14D349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FBC4AB5-E917-45E7-99E8-18AE2DB34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3324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1A2013-E80C-45A2-A2A8-8A9D13144A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F40839C-9771-439D-AA47-9F4E230652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739EF49-7E9D-4A1C-91D0-FA482CD68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16B2638-A096-4DCD-82BC-080077CE8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3A0B2C5-C367-46A2-9557-FD05F46679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90248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0C749F-22B9-4217-A8DE-0E30E8D5D8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6D508E2-9AB6-4DDD-9001-ACFDC18303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97FB3F-0965-4AE3-BF36-D46B04B939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E56352-00C4-4817-9AE4-8DB0A4E3F5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612016-7640-49CC-910C-9A334E16AE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375045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9D1CBB4-8F5A-42FC-BA91-6FB5501DBA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9C6386-CECE-45F6-A52A-7648E9F3583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B8475B4-E8A6-45D3-9BA0-6CEE23B333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136E182-A02F-418F-8021-C4C14C6B2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FE31BE4-9F79-4DC7-9DDF-E8EDE3D7A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C6D4305-F0B8-4FD6-9324-0D77276222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7460659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18A8DA-EF74-4D9A-99A9-5E605258F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7295661-1C93-4611-BCA6-51BAC107C9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EB6AAD-53B4-4DB2-9945-FEBFC83E56F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4E232DC-3D49-4CD1-A73E-76F45C7204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BEA1D8AD-2E94-42B1-8A89-95E48F3B5E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6ADA33D9-09E9-4C88-830E-F7E4289185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53A814C3-CF87-4E70-83B4-270B56E14D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C5C11DC-8C53-42DB-B8EB-28AFC8C73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208566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F5D3BE-5747-4505-A630-9247E04EE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18E1F92-FDCE-44DD-998C-22D2528F0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FE7D9A1-4459-4C19-8DD2-9E23FE6D62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2D6AE47-4331-4101-AEA8-07938E18A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565357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4919D6A-2B08-4853-99E6-46D2B6C18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93A59E3-151F-4825-9E50-136D66F5D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5E92B0E-CE5F-435E-BDBC-9B3B4CBE2F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36456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11F6E29-0CEB-404C-9E10-E456E87F1F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8CDB543-CF26-4CB2-935B-D8BE5D7EBE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AF51B03-7685-4F34-B4C0-460C2541F1E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9CC0570-0C7A-4431-882C-6121E20FCE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CF2B9E9-71F6-4E19-96CE-F807508574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30DC7F1-118B-4FAB-8AEF-7AB2EBA064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143843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CA8335-58EB-4058-9C2F-1D718631DA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19496835-C085-4103-8D7F-340A90DAA1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ADCCD14-E990-40D5-84E7-8D6219344F6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8FB1A67-E009-400D-BB4D-8A7648BA1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403AF47-4DAA-4BA4-AE59-5ECC4B2B66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3D107F2-EE60-440E-B35A-0FC8DDBEA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233794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CE705FE-8A34-4020-BFF5-1096C3C460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CFFB1E-4475-467C-97CE-F86E85D327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01C85F-DF3D-43C6-969C-55A6AEC86B1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FB683-B036-480D-93FA-CEDB3BB2A6D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AAD2F8-91E5-467F-8F07-53DD857407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B04589D-9135-4039-AA54-431A7F951F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5F6C19-B241-4D88-B06E-7968659ACFC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06178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C40A05D-EAFC-4877-915E-DA97A30EE3BC}"/>
              </a:ext>
            </a:extLst>
          </p:cNvPr>
          <p:cNvSpPr txBox="1"/>
          <p:nvPr/>
        </p:nvSpPr>
        <p:spPr>
          <a:xfrm>
            <a:off x="3048699" y="532511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BE264D33-5A42-4380-91D3-3E49F8D656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125784"/>
              </p:ext>
            </p:extLst>
          </p:nvPr>
        </p:nvGraphicFramePr>
        <p:xfrm>
          <a:off x="1972974" y="2527596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 (A.A.)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C.D.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 (A.A.)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CDA1C246-05DD-45CC-B439-B7AB8202E51A}"/>
              </a:ext>
            </a:extLst>
          </p:cNvPr>
          <p:cNvSpPr txBox="1"/>
          <p:nvPr/>
        </p:nvSpPr>
        <p:spPr>
          <a:xfrm>
            <a:off x="7709483" y="1619075"/>
            <a:ext cx="20888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6ºA</a:t>
            </a:r>
          </a:p>
        </p:txBody>
      </p:sp>
    </p:spTree>
    <p:extLst>
      <p:ext uri="{BB962C8B-B14F-4D97-AF65-F5344CB8AC3E}">
        <p14:creationId xmlns:p14="http://schemas.microsoft.com/office/powerpoint/2010/main" val="24146586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75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2021-03-10T12:01:33Z</dcterms:created>
  <dcterms:modified xsi:type="dcterms:W3CDTF">2021-03-10T12:02:43Z</dcterms:modified>
</cp:coreProperties>
</file>